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89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37" d="100"/>
          <a:sy n="37" d="100"/>
        </p:scale>
        <p:origin x="42" y="12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C2AD6AE2-7D06-AB08-13BD-BD06C0ACFE79}"/>
              </a:ext>
            </a:extLst>
          </p:cNvPr>
          <p:cNvSpPr txBox="1"/>
          <p:nvPr/>
        </p:nvSpPr>
        <p:spPr>
          <a:xfrm>
            <a:off x="1016949" y="1975859"/>
            <a:ext cx="684518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: Je connais les représentations des nombres.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3200" b="1" dirty="0">
              <a:solidFill>
                <a:prstClr val="white"/>
              </a:solidFill>
              <a:latin typeface="Calibri" panose="020F0502020204030204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 Je sais comparer des fractions.</a:t>
            </a:r>
          </a:p>
        </p:txBody>
      </p: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730" y="1248444"/>
            <a:ext cx="2786466" cy="177867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84E75B4-74A5-86BB-7EB8-6AADD7C9BF70}"/>
              </a:ext>
            </a:extLst>
          </p:cNvPr>
          <p:cNvSpPr txBox="1"/>
          <p:nvPr/>
        </p:nvSpPr>
        <p:spPr>
          <a:xfrm>
            <a:off x="334173" y="5751485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B050"/>
                </a:solidFill>
                <a:sym typeface="Webdings" panose="05030102010509060703" pitchFamily="18" charset="2"/>
              </a:rPr>
              <a:t>100</a:t>
            </a:r>
            <a:endParaRPr lang="fr-FR" sz="5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3265B1B-E265-0CD0-507D-D042A0884DCF}"/>
              </a:ext>
            </a:extLst>
          </p:cNvPr>
          <p:cNvSpPr txBox="1"/>
          <p:nvPr/>
        </p:nvSpPr>
        <p:spPr>
          <a:xfrm>
            <a:off x="1589438" y="5751485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FF0000"/>
                </a:solidFill>
                <a:sym typeface="Webdings" panose="05030102010509060703" pitchFamily="18" charset="2"/>
              </a:rPr>
              <a:t>0</a:t>
            </a:r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B22E71A-F03D-6B1D-5B3D-AFCDA2254F0D}"/>
              </a:ext>
            </a:extLst>
          </p:cNvPr>
          <p:cNvSpPr txBox="1"/>
          <p:nvPr/>
        </p:nvSpPr>
        <p:spPr>
          <a:xfrm>
            <a:off x="2623608" y="5760380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70C0"/>
                </a:solidFill>
                <a:sym typeface="Webdings" panose="05030102010509060703" pitchFamily="18" charset="2"/>
              </a:rPr>
              <a:t>9</a:t>
            </a:r>
            <a:endParaRPr lang="fr-FR" sz="5400" dirty="0">
              <a:solidFill>
                <a:srgbClr val="0070C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000588-BB2C-0172-FA61-09C8E53533FA}"/>
              </a:ext>
            </a:extLst>
          </p:cNvPr>
          <p:cNvSpPr txBox="1"/>
          <p:nvPr/>
        </p:nvSpPr>
        <p:spPr>
          <a:xfrm>
            <a:off x="752949" y="1826786"/>
            <a:ext cx="3461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1  0  9</a:t>
            </a:r>
            <a:endParaRPr lang="fr-FR" sz="7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8EBDD2-F652-82E1-215C-625806C2263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2ADF1F-001E-74C1-37D4-A6BAF9BBFE6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CADADC8E-1671-3A09-E79C-9CE3975E1835}"/>
              </a:ext>
            </a:extLst>
          </p:cNvPr>
          <p:cNvCxnSpPr>
            <a:cxnSpLocks/>
          </p:cNvCxnSpPr>
          <p:nvPr/>
        </p:nvCxnSpPr>
        <p:spPr>
          <a:xfrm flipH="1">
            <a:off x="4572000" y="1089681"/>
            <a:ext cx="46156" cy="55424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itre 1">
            <a:extLst>
              <a:ext uri="{FF2B5EF4-FFF2-40B4-BE49-F238E27FC236}">
                <a16:creationId xmlns:a16="http://schemas.microsoft.com/office/drawing/2014/main" id="{EF6E4E11-8E78-8707-68C1-017215F22FB7}"/>
              </a:ext>
            </a:extLst>
          </p:cNvPr>
          <p:cNvSpPr txBox="1">
            <a:spLocks/>
          </p:cNvSpPr>
          <p:nvPr/>
        </p:nvSpPr>
        <p:spPr>
          <a:xfrm>
            <a:off x="3584599" y="260356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C61EE93B-DF09-8F56-3F62-24923A8AD1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" y="3988967"/>
            <a:ext cx="1763487" cy="177141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CB1DA347-9B16-24B3-4EEE-C9F3F4E025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76" y="4209967"/>
            <a:ext cx="297643" cy="286195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1C21517-570E-B928-5111-02C965C5FBC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76" y="4630820"/>
            <a:ext cx="297643" cy="28619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93808CE1-8ED3-3971-86A9-A4BFF25651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077" y="4223242"/>
            <a:ext cx="297643" cy="28619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CBABC531-DA24-9EEB-15F3-3AC4A5CFCF9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834" y="4630819"/>
            <a:ext cx="297643" cy="2861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C5655242-EA8F-0919-B822-33DEA1971B1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52" y="4223242"/>
            <a:ext cx="297643" cy="28619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3CDDA934-A643-ADA1-D4E3-9DA0227F8DA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52" y="4630818"/>
            <a:ext cx="297643" cy="286195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7AD27301-3740-2606-5291-6F1A3A7C5C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27" y="4223242"/>
            <a:ext cx="297643" cy="28619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D66C147B-ACE0-EEB6-1F02-5B12B682F8E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26" y="4630818"/>
            <a:ext cx="297643" cy="28619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4E66C94C-9A84-A9C4-295E-DF94BCA28A3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005" y="4437780"/>
            <a:ext cx="297643" cy="2861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992B507A-9587-D49F-CA1A-5A9B97DB3B8B}"/>
                  </a:ext>
                </a:extLst>
              </p:cNvPr>
              <p:cNvSpPr txBox="1"/>
              <p:nvPr/>
            </p:nvSpPr>
            <p:spPr>
              <a:xfrm>
                <a:off x="6016621" y="2318696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992B507A-9587-D49F-CA1A-5A9B97DB3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621" y="2318696"/>
                <a:ext cx="1678921" cy="12720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ZoneTexte 35">
            <a:extLst>
              <a:ext uri="{FF2B5EF4-FFF2-40B4-BE49-F238E27FC236}">
                <a16:creationId xmlns:a16="http://schemas.microsoft.com/office/drawing/2014/main" id="{D08440FD-041A-E89A-EA10-CAE477D5812A}"/>
              </a:ext>
            </a:extLst>
          </p:cNvPr>
          <p:cNvSpPr txBox="1"/>
          <p:nvPr/>
        </p:nvSpPr>
        <p:spPr>
          <a:xfrm rot="10800000">
            <a:off x="6468542" y="2575073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EAD8078-96AE-31F8-C3CB-C8BC72B4745F}"/>
              </a:ext>
            </a:extLst>
          </p:cNvPr>
          <p:cNvGrpSpPr/>
          <p:nvPr/>
        </p:nvGrpSpPr>
        <p:grpSpPr>
          <a:xfrm rot="5400000">
            <a:off x="5460610" y="4494501"/>
            <a:ext cx="1800000" cy="687978"/>
            <a:chOff x="6016807" y="5634445"/>
            <a:chExt cx="5503816" cy="68797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E25EBF0-A4E3-F556-0C38-84DAD61DF157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D4C4E3E-B39C-9FFE-0966-B94DA4043B95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3201D83-C4FB-36F1-CB3B-FA32FB96118E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28140DC-636C-BFE4-2F1A-7B0D1320F1C6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473889E-884C-783F-0AE6-1A9D03B68249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1F9E3E2-8B1D-2C35-5C17-C3CB243A09D8}"/>
                </a:ext>
              </a:extLst>
            </p:cNvPr>
            <p:cNvSpPr/>
            <p:nvPr/>
          </p:nvSpPr>
          <p:spPr>
            <a:xfrm>
              <a:off x="10832646" y="5634445"/>
              <a:ext cx="687977" cy="687977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B5565FF-AE12-821E-E8E5-6C77271384FF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696FCD3-535A-B529-0489-387714F8AF21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A32462CB-7EA1-7829-A334-D9BBB0FC6BC3}"/>
              </a:ext>
            </a:extLst>
          </p:cNvPr>
          <p:cNvGrpSpPr/>
          <p:nvPr/>
        </p:nvGrpSpPr>
        <p:grpSpPr>
          <a:xfrm rot="5400000">
            <a:off x="6210468" y="4494503"/>
            <a:ext cx="1800000" cy="687977"/>
            <a:chOff x="5048251" y="3429000"/>
            <a:chExt cx="6879770" cy="68797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5CE7B8C-5301-1432-F45A-8F7AD10FC6C2}"/>
                </a:ext>
              </a:extLst>
            </p:cNvPr>
            <p:cNvSpPr/>
            <p:nvPr/>
          </p:nvSpPr>
          <p:spPr>
            <a:xfrm>
              <a:off x="5048251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32F40DA-E59A-3849-AB24-BFB8F3D8602F}"/>
                </a:ext>
              </a:extLst>
            </p:cNvPr>
            <p:cNvSpPr/>
            <p:nvPr/>
          </p:nvSpPr>
          <p:spPr>
            <a:xfrm>
              <a:off x="5736228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BE2D626-E554-882C-2582-031BA70277B0}"/>
                </a:ext>
              </a:extLst>
            </p:cNvPr>
            <p:cNvSpPr/>
            <p:nvPr/>
          </p:nvSpPr>
          <p:spPr>
            <a:xfrm>
              <a:off x="6424205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2508C14-8AD8-D4FA-CD98-FD6275B29E36}"/>
                </a:ext>
              </a:extLst>
            </p:cNvPr>
            <p:cNvSpPr/>
            <p:nvPr/>
          </p:nvSpPr>
          <p:spPr>
            <a:xfrm>
              <a:off x="7112182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870BDAD-D80E-8BEE-48BC-C5ACB57BE190}"/>
                </a:ext>
              </a:extLst>
            </p:cNvPr>
            <p:cNvSpPr/>
            <p:nvPr/>
          </p:nvSpPr>
          <p:spPr>
            <a:xfrm>
              <a:off x="7800159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EA58645-8D3D-5CC7-7226-BB15DAF103C3}"/>
                </a:ext>
              </a:extLst>
            </p:cNvPr>
            <p:cNvSpPr/>
            <p:nvPr/>
          </p:nvSpPr>
          <p:spPr>
            <a:xfrm>
              <a:off x="8488136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90D1614-E1E5-8965-FD80-AC480F088CE6}"/>
                </a:ext>
              </a:extLst>
            </p:cNvPr>
            <p:cNvSpPr/>
            <p:nvPr/>
          </p:nvSpPr>
          <p:spPr>
            <a:xfrm>
              <a:off x="9176113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A094FAE-5096-CB88-98AC-7ECB49ADE1C6}"/>
                </a:ext>
              </a:extLst>
            </p:cNvPr>
            <p:cNvSpPr/>
            <p:nvPr/>
          </p:nvSpPr>
          <p:spPr>
            <a:xfrm>
              <a:off x="9864090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991E5CD-B196-1D1D-0E58-EB39DBC9CDF0}"/>
                </a:ext>
              </a:extLst>
            </p:cNvPr>
            <p:cNvSpPr/>
            <p:nvPr/>
          </p:nvSpPr>
          <p:spPr>
            <a:xfrm>
              <a:off x="10552067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F4B12C4-6CCA-9BD3-F3D9-6135D65A88A5}"/>
                </a:ext>
              </a:extLst>
            </p:cNvPr>
            <p:cNvSpPr/>
            <p:nvPr/>
          </p:nvSpPr>
          <p:spPr>
            <a:xfrm>
              <a:off x="11240044" y="3429000"/>
              <a:ext cx="687977" cy="687977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71997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6665" y="321059"/>
            <a:ext cx="2228876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48191"/>
            <a:ext cx="771847" cy="367849"/>
          </a:xfrm>
        </p:spPr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316051" y="5163721"/>
            <a:ext cx="1763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B050"/>
                </a:solidFill>
                <a:sym typeface="Webdings" panose="05030102010509060703" pitchFamily="18" charset="2"/>
              </a:rPr>
              <a:t>100</a:t>
            </a:r>
            <a:endParaRPr lang="fr-FR" sz="7200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106BF3E-041C-95DB-B0B5-AE30B26F09F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2" y="3198344"/>
            <a:ext cx="1763487" cy="177141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693D7E8-E52C-5B56-DCC6-599DAA097CA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233" y="3360637"/>
            <a:ext cx="297643" cy="28619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A5B7A8E-D09F-443E-D87B-B0BE7E30D88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235" y="3160516"/>
            <a:ext cx="260207" cy="177141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4FA9604-15C4-BDC3-0B4B-000205D1DEA9}"/>
              </a:ext>
            </a:extLst>
          </p:cNvPr>
          <p:cNvSpPr txBox="1"/>
          <p:nvPr/>
        </p:nvSpPr>
        <p:spPr>
          <a:xfrm>
            <a:off x="1900524" y="5160667"/>
            <a:ext cx="1763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FF0000"/>
                </a:solidFill>
                <a:sym typeface="Webdings" panose="05030102010509060703" pitchFamily="18" charset="2"/>
              </a:rPr>
              <a:t>20</a:t>
            </a:r>
            <a:endParaRPr lang="fr-FR" sz="72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152EB7F-8363-F7E8-04B6-2A99F6D9D60A}"/>
              </a:ext>
            </a:extLst>
          </p:cNvPr>
          <p:cNvSpPr txBox="1"/>
          <p:nvPr/>
        </p:nvSpPr>
        <p:spPr>
          <a:xfrm>
            <a:off x="2912371" y="5151322"/>
            <a:ext cx="1763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0070C0"/>
                </a:solidFill>
                <a:sym typeface="Webdings" panose="05030102010509060703" pitchFamily="18" charset="2"/>
              </a:rPr>
              <a:t>3</a:t>
            </a:r>
            <a:endParaRPr lang="fr-FR" sz="7200" dirty="0">
              <a:solidFill>
                <a:srgbClr val="0070C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BAFE19A-AE59-54A6-346C-2A55D5EB98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233" y="1089681"/>
            <a:ext cx="2547821" cy="165413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E4CC975-11DE-988A-8ACF-22B978FBBF0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AD595E-661D-83D4-DDD8-E446F93EFC8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C8B6198-B847-7309-F37A-569A01622C37}"/>
              </a:ext>
            </a:extLst>
          </p:cNvPr>
          <p:cNvCxnSpPr>
            <a:cxnSpLocks/>
          </p:cNvCxnSpPr>
          <p:nvPr/>
        </p:nvCxnSpPr>
        <p:spPr>
          <a:xfrm flipH="1">
            <a:off x="4906616" y="390591"/>
            <a:ext cx="13723" cy="6241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E642AC93-0887-1A58-1FAA-A2E66DD22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268" y="3160516"/>
            <a:ext cx="260207" cy="177141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EBA19A3-6C91-8DF6-E4A7-C2D9250457F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956" y="3797855"/>
            <a:ext cx="297643" cy="28619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D9BAFCE-1D01-BA66-6251-80B18003260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865" y="4235073"/>
            <a:ext cx="297643" cy="286195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1E77934B-0384-542F-D669-38E2D02F9B73}"/>
              </a:ext>
            </a:extLst>
          </p:cNvPr>
          <p:cNvSpPr txBox="1"/>
          <p:nvPr/>
        </p:nvSpPr>
        <p:spPr>
          <a:xfrm>
            <a:off x="5435017" y="2296081"/>
            <a:ext cx="30468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Nous allons comparer des fractions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536363"/>
            <a:ext cx="3462644" cy="541357"/>
          </a:xfrm>
        </p:spPr>
        <p:txBody>
          <a:bodyPr>
            <a:noAutofit/>
          </a:bodyPr>
          <a:lstStyle/>
          <a:p>
            <a:r>
              <a:rPr lang="fr-FR" sz="2800" dirty="0"/>
              <a:t>Trouve le nombre représenté.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07" y="1732682"/>
            <a:ext cx="2786466" cy="177867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0630898-77BD-A247-4047-E20E29CFFAE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A240DE-C1EA-6148-3824-BA7CC200FD5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0E11F30-8CC7-D384-A7CF-9304B8BE3EC0}"/>
              </a:ext>
            </a:extLst>
          </p:cNvPr>
          <p:cNvCxnSpPr>
            <a:cxnSpLocks/>
          </p:cNvCxnSpPr>
          <p:nvPr/>
        </p:nvCxnSpPr>
        <p:spPr>
          <a:xfrm flipH="1">
            <a:off x="4572000" y="382195"/>
            <a:ext cx="29912" cy="62499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itre 1">
            <a:extLst>
              <a:ext uri="{FF2B5EF4-FFF2-40B4-BE49-F238E27FC236}">
                <a16:creationId xmlns:a16="http://schemas.microsoft.com/office/drawing/2014/main" id="{33B4E267-8A4D-5AD5-B180-6D55DB532BDD}"/>
              </a:ext>
            </a:extLst>
          </p:cNvPr>
          <p:cNvSpPr txBox="1">
            <a:spLocks/>
          </p:cNvSpPr>
          <p:nvPr/>
        </p:nvSpPr>
        <p:spPr>
          <a:xfrm>
            <a:off x="4601912" y="568117"/>
            <a:ext cx="3913074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Recopie avec le symbole </a:t>
            </a:r>
          </a:p>
          <a:p>
            <a:r>
              <a:rPr lang="fr-FR" sz="2800" dirty="0"/>
              <a:t>&lt; ou &gt;.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B727A2C-0848-B932-5345-35CD380611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36" y="4085487"/>
            <a:ext cx="1763487" cy="1771413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136FA50-796C-6F69-5CDD-8E1EFDCD8E0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049" y="4047659"/>
            <a:ext cx="260207" cy="177141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B575E8F-81E7-C924-2B63-FA5C67DDEE5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82" y="4047659"/>
            <a:ext cx="260207" cy="177141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B668C01-5CE6-D162-A3B7-2309747FD67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291" y="4530112"/>
            <a:ext cx="297643" cy="28619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A76ECD3-9E34-C799-C1C9-34640061639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959" y="4047659"/>
            <a:ext cx="260207" cy="177141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E5CEE491-F9A0-249D-E82A-7DFA3F03F77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712" y="4924246"/>
            <a:ext cx="297643" cy="286195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E059717E-4BA1-5886-8105-AA5B69328C7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913" y="4738392"/>
            <a:ext cx="297643" cy="28619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7CF6FA5-C039-7CF7-FCEB-CE766CAB4C6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535" y="4530111"/>
            <a:ext cx="297643" cy="28619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8DB55F2-66DC-6C9E-B7A3-FC55E661D89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556" y="4949255"/>
            <a:ext cx="297643" cy="2861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76133A2F-924A-5D01-4F75-B106F52A7FDC}"/>
                  </a:ext>
                </a:extLst>
              </p:cNvPr>
              <p:cNvSpPr txBox="1"/>
              <p:nvPr/>
            </p:nvSpPr>
            <p:spPr>
              <a:xfrm>
                <a:off x="5854695" y="2247602"/>
                <a:ext cx="2023848" cy="19014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66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6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6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6600" dirty="0"/>
              </a:p>
            </p:txBody>
          </p:sp>
        </mc:Choice>
        <mc:Fallback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76133A2F-924A-5D01-4F75-B106F52A7F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695" y="2247602"/>
                <a:ext cx="2023848" cy="19014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09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853" y="1356848"/>
            <a:ext cx="2786466" cy="177867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84E75B4-74A5-86BB-7EB8-6AADD7C9BF70}"/>
              </a:ext>
            </a:extLst>
          </p:cNvPr>
          <p:cNvSpPr txBox="1"/>
          <p:nvPr/>
        </p:nvSpPr>
        <p:spPr>
          <a:xfrm>
            <a:off x="-63740" y="5544079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B050"/>
                </a:solidFill>
                <a:sym typeface="Webdings" panose="05030102010509060703" pitchFamily="18" charset="2"/>
              </a:rPr>
              <a:t>100</a:t>
            </a:r>
            <a:endParaRPr lang="fr-FR" sz="5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3265B1B-E265-0CD0-507D-D042A0884DCF}"/>
              </a:ext>
            </a:extLst>
          </p:cNvPr>
          <p:cNvSpPr txBox="1"/>
          <p:nvPr/>
        </p:nvSpPr>
        <p:spPr>
          <a:xfrm>
            <a:off x="1535778" y="5544079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FF0000"/>
                </a:solidFill>
                <a:sym typeface="Webdings" panose="05030102010509060703" pitchFamily="18" charset="2"/>
              </a:rPr>
              <a:t>30</a:t>
            </a:r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B22E71A-F03D-6B1D-5B3D-AFCDA2254F0D}"/>
              </a:ext>
            </a:extLst>
          </p:cNvPr>
          <p:cNvSpPr txBox="1"/>
          <p:nvPr/>
        </p:nvSpPr>
        <p:spPr>
          <a:xfrm>
            <a:off x="2805534" y="5501152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70C0"/>
                </a:solidFill>
                <a:sym typeface="Webdings" panose="05030102010509060703" pitchFamily="18" charset="2"/>
              </a:rPr>
              <a:t>5</a:t>
            </a:r>
            <a:endParaRPr lang="fr-FR" sz="5400" dirty="0">
              <a:solidFill>
                <a:srgbClr val="0070C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000588-BB2C-0172-FA61-09C8E53533FA}"/>
              </a:ext>
            </a:extLst>
          </p:cNvPr>
          <p:cNvSpPr txBox="1"/>
          <p:nvPr/>
        </p:nvSpPr>
        <p:spPr>
          <a:xfrm>
            <a:off x="707174" y="1903687"/>
            <a:ext cx="3461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1  3  5</a:t>
            </a:r>
            <a:endParaRPr lang="fr-FR" sz="7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BA887A-3A48-47BA-0546-B394A6D62CB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68628C-DB26-C152-344F-2B78524B4A1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8D6B9E0-89C4-40CD-FCF8-0315077E634D}"/>
              </a:ext>
            </a:extLst>
          </p:cNvPr>
          <p:cNvCxnSpPr>
            <a:cxnSpLocks/>
          </p:cNvCxnSpPr>
          <p:nvPr/>
        </p:nvCxnSpPr>
        <p:spPr>
          <a:xfrm flipH="1">
            <a:off x="4572000" y="977462"/>
            <a:ext cx="36786" cy="565465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itre 1">
            <a:extLst>
              <a:ext uri="{FF2B5EF4-FFF2-40B4-BE49-F238E27FC236}">
                <a16:creationId xmlns:a16="http://schemas.microsoft.com/office/drawing/2014/main" id="{40123EC6-BC55-10AD-F96E-05AC9D03757A}"/>
              </a:ext>
            </a:extLst>
          </p:cNvPr>
          <p:cNvSpPr txBox="1">
            <a:spLocks/>
          </p:cNvSpPr>
          <p:nvPr/>
        </p:nvSpPr>
        <p:spPr>
          <a:xfrm>
            <a:off x="3584599" y="260356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292AD3E-6EDA-6EEA-BA73-6CD97AC24A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76" y="3665173"/>
            <a:ext cx="1763487" cy="177141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DD9CDD9-D2CD-54BD-F065-8F6BB3842A9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489" y="3627345"/>
            <a:ext cx="260207" cy="177141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EC48F646-C848-BE8A-F3B1-FDEE608063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522" y="3627345"/>
            <a:ext cx="260207" cy="177141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13147AA7-7AEA-1F03-E8EF-95A7E735778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731" y="4109798"/>
            <a:ext cx="297643" cy="28619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E81A08F-6290-843F-1E5C-CA7C204112D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399" y="3627345"/>
            <a:ext cx="260207" cy="1771413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FAE422F1-9D5B-CB53-8084-76207942AB3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152" y="4503932"/>
            <a:ext cx="297643" cy="28619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F5784110-D688-9941-7C98-372878D9032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353" y="4318078"/>
            <a:ext cx="297643" cy="28619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CFCD11D-220A-84AE-CB43-A9A17CD2C0E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975" y="4109797"/>
            <a:ext cx="297643" cy="2861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AC0D8ED7-7BF9-5696-91AB-DDFC9D40CBF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996" y="4528941"/>
            <a:ext cx="297643" cy="2861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A660D566-2FE7-4407-D2C7-4B5D161F5F9A}"/>
                  </a:ext>
                </a:extLst>
              </p:cNvPr>
              <p:cNvSpPr txBox="1"/>
              <p:nvPr/>
            </p:nvSpPr>
            <p:spPr>
              <a:xfrm>
                <a:off x="6122602" y="1926264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A660D566-2FE7-4407-D2C7-4B5D161F5F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602" y="1926264"/>
                <a:ext cx="1366336" cy="12720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e 47">
            <a:extLst>
              <a:ext uri="{FF2B5EF4-FFF2-40B4-BE49-F238E27FC236}">
                <a16:creationId xmlns:a16="http://schemas.microsoft.com/office/drawing/2014/main" id="{C95ED2D5-536E-A657-20AC-EDDDEF000617}"/>
              </a:ext>
            </a:extLst>
          </p:cNvPr>
          <p:cNvGrpSpPr/>
          <p:nvPr/>
        </p:nvGrpSpPr>
        <p:grpSpPr>
          <a:xfrm rot="5400000">
            <a:off x="5444720" y="4697441"/>
            <a:ext cx="1807686" cy="451921"/>
            <a:chOff x="1374459" y="6017713"/>
            <a:chExt cx="2751908" cy="68797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B8D980D-DCD1-AF5E-DDDE-2DF1BC016AE7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D7B12B3-9463-6280-8F6D-3B60AD8EEB33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2FBB0E3-8B26-BB3D-5B3A-983B08D07801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E83F81E-9ECA-4E8E-3DC7-BE9D2331056E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743B6009-E8A1-1387-48DB-97396D0F82F4}"/>
              </a:ext>
            </a:extLst>
          </p:cNvPr>
          <p:cNvGrpSpPr/>
          <p:nvPr/>
        </p:nvGrpSpPr>
        <p:grpSpPr>
          <a:xfrm rot="5400000">
            <a:off x="6395421" y="4697441"/>
            <a:ext cx="1807686" cy="451921"/>
            <a:chOff x="1374459" y="6017713"/>
            <a:chExt cx="2751908" cy="687977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45255F5-FF39-D42B-760A-204031C8E87C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0321375-0C53-F6BD-917C-E5A0CC25BEC7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1F57485-E9EC-63D2-79D2-A62A90A95A6C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E48103C5-4C60-BCE2-A29D-891A162A5F55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8" name="ZoneTexte 57">
            <a:extLst>
              <a:ext uri="{FF2B5EF4-FFF2-40B4-BE49-F238E27FC236}">
                <a16:creationId xmlns:a16="http://schemas.microsoft.com/office/drawing/2014/main" id="{5F00C4FE-CD3F-6B8B-C410-EFFCBEF98671}"/>
              </a:ext>
            </a:extLst>
          </p:cNvPr>
          <p:cNvSpPr txBox="1"/>
          <p:nvPr/>
        </p:nvSpPr>
        <p:spPr>
          <a:xfrm rot="10800000">
            <a:off x="6574523" y="2182641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6460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909" y="1568950"/>
            <a:ext cx="2786466" cy="177867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0CEC7C55-3A47-0659-D21C-2836FCC40A92}"/>
              </a:ext>
            </a:extLst>
          </p:cNvPr>
          <p:cNvSpPr txBox="1">
            <a:spLocks/>
          </p:cNvSpPr>
          <p:nvPr/>
        </p:nvSpPr>
        <p:spPr>
          <a:xfrm>
            <a:off x="1191730" y="536363"/>
            <a:ext cx="3462644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Trouve le nombre représenté.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167CBB-FC5C-FF3B-0403-525E8AB250D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279B36-32EF-C07E-F871-65F3553933D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1DB729D-19C2-94C2-0A5A-0333F2544484}"/>
              </a:ext>
            </a:extLst>
          </p:cNvPr>
          <p:cNvCxnSpPr>
            <a:cxnSpLocks/>
          </p:cNvCxnSpPr>
          <p:nvPr/>
        </p:nvCxnSpPr>
        <p:spPr>
          <a:xfrm>
            <a:off x="4512179" y="390591"/>
            <a:ext cx="59821" cy="6241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B9420742-5B22-F897-A7FC-46F694FC10CB}"/>
              </a:ext>
            </a:extLst>
          </p:cNvPr>
          <p:cNvSpPr txBox="1">
            <a:spLocks/>
          </p:cNvSpPr>
          <p:nvPr/>
        </p:nvSpPr>
        <p:spPr>
          <a:xfrm>
            <a:off x="4459079" y="475065"/>
            <a:ext cx="3913074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Recopie avec le symbole </a:t>
            </a:r>
          </a:p>
          <a:p>
            <a:r>
              <a:rPr lang="fr-FR" sz="2800" dirty="0"/>
              <a:t>&lt; ou &gt;. 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C1FA403-A3A9-9515-1307-6715699767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36" y="4085487"/>
            <a:ext cx="1763487" cy="177141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C625B2F-6852-F24A-E08E-315D408BD6C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049" y="4047659"/>
            <a:ext cx="260207" cy="177141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FDDB9CEA-A631-D87A-7D40-F96DD391891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736" y="4306487"/>
            <a:ext cx="297643" cy="286195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77BC2D50-765D-2968-8937-828E75F74DD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736" y="4727340"/>
            <a:ext cx="297643" cy="28619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EC71A664-149B-FA72-9237-61716D97070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037" y="4319762"/>
            <a:ext cx="297643" cy="28619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52188FF-7905-4871-2952-FB4E644173D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794" y="4727339"/>
            <a:ext cx="297643" cy="2861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8C9FDA06-1BA1-5FB0-B268-6F9E1C0FEE3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312" y="4319762"/>
            <a:ext cx="297643" cy="28619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C1E54626-CB4D-9E6D-EB58-9A82B21E109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312" y="4727338"/>
            <a:ext cx="297643" cy="286195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45D92965-E630-2BF6-9CDB-42F4DA83191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587" y="4319762"/>
            <a:ext cx="297643" cy="28619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FA606C2B-1478-3BCD-1584-0734455AF59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586" y="4727338"/>
            <a:ext cx="297643" cy="2861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219C10F-2DB7-6166-6A20-D3F4A1A9061A}"/>
                  </a:ext>
                </a:extLst>
              </p:cNvPr>
              <p:cNvSpPr txBox="1"/>
              <p:nvPr/>
            </p:nvSpPr>
            <p:spPr>
              <a:xfrm>
                <a:off x="6314923" y="279296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219C10F-2DB7-6166-6A20-D3F4A1A90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923" y="2792960"/>
                <a:ext cx="1366336" cy="12720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2699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850" y="1065492"/>
            <a:ext cx="2786466" cy="177867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84E75B4-74A5-86BB-7EB8-6AADD7C9BF70}"/>
              </a:ext>
            </a:extLst>
          </p:cNvPr>
          <p:cNvSpPr txBox="1"/>
          <p:nvPr/>
        </p:nvSpPr>
        <p:spPr>
          <a:xfrm>
            <a:off x="0" y="5415945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B050"/>
                </a:solidFill>
                <a:sym typeface="Webdings" panose="05030102010509060703" pitchFamily="18" charset="2"/>
              </a:rPr>
              <a:t>100</a:t>
            </a:r>
            <a:endParaRPr lang="fr-FR" sz="5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3265B1B-E265-0CD0-507D-D042A0884DCF}"/>
              </a:ext>
            </a:extLst>
          </p:cNvPr>
          <p:cNvSpPr txBox="1"/>
          <p:nvPr/>
        </p:nvSpPr>
        <p:spPr>
          <a:xfrm>
            <a:off x="1488339" y="5457986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FF0000"/>
                </a:solidFill>
                <a:sym typeface="Webdings" panose="05030102010509060703" pitchFamily="18" charset="2"/>
              </a:rPr>
              <a:t>10</a:t>
            </a:r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B22E71A-F03D-6B1D-5B3D-AFCDA2254F0D}"/>
              </a:ext>
            </a:extLst>
          </p:cNvPr>
          <p:cNvSpPr txBox="1"/>
          <p:nvPr/>
        </p:nvSpPr>
        <p:spPr>
          <a:xfrm>
            <a:off x="2702855" y="5457986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70C0"/>
                </a:solidFill>
                <a:sym typeface="Webdings" panose="05030102010509060703" pitchFamily="18" charset="2"/>
              </a:rPr>
              <a:t>8</a:t>
            </a:r>
            <a:endParaRPr lang="fr-FR" sz="5400" dirty="0">
              <a:solidFill>
                <a:srgbClr val="0070C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000588-BB2C-0172-FA61-09C8E53533FA}"/>
              </a:ext>
            </a:extLst>
          </p:cNvPr>
          <p:cNvSpPr txBox="1"/>
          <p:nvPr/>
        </p:nvSpPr>
        <p:spPr>
          <a:xfrm>
            <a:off x="639171" y="1612331"/>
            <a:ext cx="3461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1  1  8</a:t>
            </a:r>
            <a:endParaRPr lang="fr-FR" sz="7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4ED4551-530D-FE33-88C5-95316C989B2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24433E-F824-5C88-2309-E5E17D1E608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629124F-B53B-C016-BCF0-8DF94FD0D2C5}"/>
              </a:ext>
            </a:extLst>
          </p:cNvPr>
          <p:cNvCxnSpPr>
            <a:cxnSpLocks/>
          </p:cNvCxnSpPr>
          <p:nvPr/>
        </p:nvCxnSpPr>
        <p:spPr>
          <a:xfrm flipH="1">
            <a:off x="4572000" y="1089681"/>
            <a:ext cx="46156" cy="55424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itre 1">
            <a:extLst>
              <a:ext uri="{FF2B5EF4-FFF2-40B4-BE49-F238E27FC236}">
                <a16:creationId xmlns:a16="http://schemas.microsoft.com/office/drawing/2014/main" id="{74127A10-E61A-CD50-0792-4F91D7052EA0}"/>
              </a:ext>
            </a:extLst>
          </p:cNvPr>
          <p:cNvSpPr txBox="1">
            <a:spLocks/>
          </p:cNvSpPr>
          <p:nvPr/>
        </p:nvSpPr>
        <p:spPr>
          <a:xfrm>
            <a:off x="3584599" y="260356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901A614D-1930-6338-5CFD-2DF0561FB6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86" y="3613029"/>
            <a:ext cx="1763487" cy="177141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27CEE76-957C-FF51-5D09-31E8D8CB23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299" y="3575201"/>
            <a:ext cx="260207" cy="1771413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8DA216AF-8EC8-D35F-8318-65B6E3A6CA7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986" y="3834029"/>
            <a:ext cx="297643" cy="28619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86951030-6CFD-C3A3-C618-A057A4797DD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986" y="4254882"/>
            <a:ext cx="297643" cy="28619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FC7A769A-4B9C-CA66-83F5-7A0F19D5D0C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287" y="3847304"/>
            <a:ext cx="297643" cy="2861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1E7D51A4-7FA7-9861-B1FC-5E63FA91AF8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044" y="4254881"/>
            <a:ext cx="297643" cy="28619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836C524F-4293-C3BF-0F47-859935DB9AD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562" y="3847304"/>
            <a:ext cx="297643" cy="286195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BACD4413-C04B-214C-DD14-EF2D7C655BF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562" y="4254880"/>
            <a:ext cx="297643" cy="28619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C4118CE-1920-5316-3BB8-88D3FC221FE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37" y="3847304"/>
            <a:ext cx="297643" cy="28619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17153C18-1B1F-9CA8-079C-9038654383D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36" y="4254880"/>
            <a:ext cx="297643" cy="2861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E5B0B6D0-D4E3-0915-E9D8-5DC12CCF3001}"/>
                  </a:ext>
                </a:extLst>
              </p:cNvPr>
              <p:cNvSpPr txBox="1"/>
              <p:nvPr/>
            </p:nvSpPr>
            <p:spPr>
              <a:xfrm>
                <a:off x="5955081" y="2002373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E5B0B6D0-D4E3-0915-E9D8-5DC12CCF3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5081" y="2002373"/>
                <a:ext cx="1366336" cy="12720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e 44">
            <a:extLst>
              <a:ext uri="{FF2B5EF4-FFF2-40B4-BE49-F238E27FC236}">
                <a16:creationId xmlns:a16="http://schemas.microsoft.com/office/drawing/2014/main" id="{1EEFCDAD-B851-FA7D-41E5-5658D80B3602}"/>
              </a:ext>
            </a:extLst>
          </p:cNvPr>
          <p:cNvGrpSpPr/>
          <p:nvPr/>
        </p:nvGrpSpPr>
        <p:grpSpPr>
          <a:xfrm rot="5400000">
            <a:off x="5051238" y="4547589"/>
            <a:ext cx="2259607" cy="451921"/>
            <a:chOff x="686482" y="6017713"/>
            <a:chExt cx="3439885" cy="6879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7288A69-653D-2DAE-BB8C-8F5A1B428ED5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E19C15E-A4E1-A1E5-2569-2264E2786469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91E7920-EDD8-CA30-49A9-496FAA8C304F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53A771E-EC28-C673-73C8-F85DF4162C69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ECFE741-5BD6-2CB1-F3AA-5B36949D60AC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CF6042FF-84F0-CC0F-77F5-E044B26EBC0A}"/>
              </a:ext>
            </a:extLst>
          </p:cNvPr>
          <p:cNvGrpSpPr/>
          <p:nvPr/>
        </p:nvGrpSpPr>
        <p:grpSpPr>
          <a:xfrm rot="5400000">
            <a:off x="6001939" y="4547589"/>
            <a:ext cx="2259607" cy="451921"/>
            <a:chOff x="686482" y="6017713"/>
            <a:chExt cx="3439885" cy="687977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1231FD4-1D28-740F-7302-F96CDB303EAD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5CEBCC7-7EAF-AC4E-D18E-99A0157DBF88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00B5F7E-908E-99AD-FC19-870F693815F0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F9E67167-0922-2832-9CF8-0B400D0E9E53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33C801C-8E31-A8F4-D51F-699391FDAA24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7" name="ZoneTexte 56">
            <a:extLst>
              <a:ext uri="{FF2B5EF4-FFF2-40B4-BE49-F238E27FC236}">
                <a16:creationId xmlns:a16="http://schemas.microsoft.com/office/drawing/2014/main" id="{38FA86D7-65A3-CB81-BD39-F274533BE762}"/>
              </a:ext>
            </a:extLst>
          </p:cNvPr>
          <p:cNvSpPr txBox="1"/>
          <p:nvPr/>
        </p:nvSpPr>
        <p:spPr>
          <a:xfrm>
            <a:off x="6407002" y="2258750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2904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900" y="1351528"/>
            <a:ext cx="2786466" cy="1778671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4FD0667E-3323-E7E5-AFA6-37EF6804A038}"/>
              </a:ext>
            </a:extLst>
          </p:cNvPr>
          <p:cNvSpPr txBox="1">
            <a:spLocks/>
          </p:cNvSpPr>
          <p:nvPr/>
        </p:nvSpPr>
        <p:spPr>
          <a:xfrm>
            <a:off x="1191730" y="536363"/>
            <a:ext cx="3462644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Trouve le nombre représenté.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387384-BF6B-6B02-3AB7-8B848025272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1B67B74-09BC-4559-6630-3962C8565AAF}"/>
              </a:ext>
            </a:extLst>
          </p:cNvPr>
          <p:cNvCxnSpPr>
            <a:cxnSpLocks/>
          </p:cNvCxnSpPr>
          <p:nvPr/>
        </p:nvCxnSpPr>
        <p:spPr>
          <a:xfrm>
            <a:off x="4512179" y="390591"/>
            <a:ext cx="59821" cy="6241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itre 1">
            <a:extLst>
              <a:ext uri="{FF2B5EF4-FFF2-40B4-BE49-F238E27FC236}">
                <a16:creationId xmlns:a16="http://schemas.microsoft.com/office/drawing/2014/main" id="{3A6459FA-F3AF-43A5-0C12-4B87B115E758}"/>
              </a:ext>
            </a:extLst>
          </p:cNvPr>
          <p:cNvSpPr txBox="1">
            <a:spLocks/>
          </p:cNvSpPr>
          <p:nvPr/>
        </p:nvSpPr>
        <p:spPr>
          <a:xfrm>
            <a:off x="4459079" y="475065"/>
            <a:ext cx="3913074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Recopie avec le symbole </a:t>
            </a:r>
          </a:p>
          <a:p>
            <a:r>
              <a:rPr lang="fr-FR" sz="2800" dirty="0"/>
              <a:t>&lt; ou &gt;.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DE141E-76D7-64C1-3C59-FAE5DF5A373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A7EA92D8-4229-0FC2-336F-CF1D564954D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11" y="3765630"/>
            <a:ext cx="1763487" cy="177141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5EB904D-16AC-B5C0-3BC4-A5E28746454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624" y="3727802"/>
            <a:ext cx="260207" cy="1771413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1E5BF32-3F21-7A87-9BB7-B7EF35D4344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3999905"/>
            <a:ext cx="297643" cy="28619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73FECEEB-BAE0-6B47-3E39-CDCC4A6B07F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1" y="4407481"/>
            <a:ext cx="297643" cy="286195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D48177D5-6AA4-4A0A-74D7-A95619930EE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845" y="3735059"/>
            <a:ext cx="260207" cy="1771413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A023F4F2-9430-6B31-BCFD-BAD68B2742E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803" y="3735058"/>
            <a:ext cx="260207" cy="1771413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BCA933DB-43C1-B65E-9300-4907D0D6625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451" y="3735057"/>
            <a:ext cx="260207" cy="17714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B795011C-F9BA-B694-2D97-3207C822AB79}"/>
                  </a:ext>
                </a:extLst>
              </p:cNvPr>
              <p:cNvSpPr txBox="1"/>
              <p:nvPr/>
            </p:nvSpPr>
            <p:spPr>
              <a:xfrm>
                <a:off x="6048788" y="2875313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B795011C-F9BA-B694-2D97-3207C822AB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788" y="2875313"/>
                <a:ext cx="1366336" cy="12720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907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fr-FR" sz="5400" dirty="0"/>
              <a:t>4/5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264" y="1339494"/>
            <a:ext cx="2786466" cy="177867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84E75B4-74A5-86BB-7EB8-6AADD7C9BF70}"/>
              </a:ext>
            </a:extLst>
          </p:cNvPr>
          <p:cNvSpPr txBox="1"/>
          <p:nvPr/>
        </p:nvSpPr>
        <p:spPr>
          <a:xfrm>
            <a:off x="0" y="5566820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B050"/>
                </a:solidFill>
                <a:sym typeface="Webdings" panose="05030102010509060703" pitchFamily="18" charset="2"/>
              </a:rPr>
              <a:t>100</a:t>
            </a:r>
            <a:endParaRPr lang="fr-FR" sz="5400" dirty="0">
              <a:solidFill>
                <a:srgbClr val="00B05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3265B1B-E265-0CD0-507D-D042A0884DCF}"/>
              </a:ext>
            </a:extLst>
          </p:cNvPr>
          <p:cNvSpPr txBox="1"/>
          <p:nvPr/>
        </p:nvSpPr>
        <p:spPr>
          <a:xfrm>
            <a:off x="1686666" y="5518506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FF0000"/>
                </a:solidFill>
                <a:sym typeface="Webdings" panose="05030102010509060703" pitchFamily="18" charset="2"/>
              </a:rPr>
              <a:t>40</a:t>
            </a:r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B22E71A-F03D-6B1D-5B3D-AFCDA2254F0D}"/>
              </a:ext>
            </a:extLst>
          </p:cNvPr>
          <p:cNvSpPr txBox="1"/>
          <p:nvPr/>
        </p:nvSpPr>
        <p:spPr>
          <a:xfrm>
            <a:off x="3256954" y="5518506"/>
            <a:ext cx="1763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0070C0"/>
                </a:solidFill>
                <a:sym typeface="Webdings" panose="05030102010509060703" pitchFamily="18" charset="2"/>
              </a:rPr>
              <a:t>2</a:t>
            </a:r>
            <a:endParaRPr lang="fr-FR" sz="5400" dirty="0">
              <a:solidFill>
                <a:srgbClr val="0070C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000588-BB2C-0172-FA61-09C8E53533FA}"/>
              </a:ext>
            </a:extLst>
          </p:cNvPr>
          <p:cNvSpPr txBox="1"/>
          <p:nvPr/>
        </p:nvSpPr>
        <p:spPr>
          <a:xfrm>
            <a:off x="396483" y="1917836"/>
            <a:ext cx="3461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ym typeface="Webdings" panose="05030102010509060703" pitchFamily="18" charset="2"/>
              </a:rPr>
              <a:t>1  4  2</a:t>
            </a:r>
            <a:endParaRPr lang="fr-FR" sz="72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220CC5F-9A73-2B3F-67DC-DF7AF918AF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11" y="3765630"/>
            <a:ext cx="1763487" cy="177141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90894EB-5DDB-1056-6021-5C026EF986F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624" y="3727802"/>
            <a:ext cx="260207" cy="177141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FFBA929-5363-AF12-5D34-72CD4884D33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3999905"/>
            <a:ext cx="297643" cy="28619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3053FEF-9AE4-0C9D-AC61-68F6672EA61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1" y="4407481"/>
            <a:ext cx="297643" cy="28619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0DC5881-5D20-CC6F-6DD1-632C5BA73B9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845" y="3735059"/>
            <a:ext cx="260207" cy="177141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0E77709-5B72-2B49-0E37-327B5A4BE91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803" y="3735058"/>
            <a:ext cx="260207" cy="177141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0CB6C0C-323B-1773-5FCE-9A6679F3CCD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451" y="3735057"/>
            <a:ext cx="260207" cy="177141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1EF4600-0D86-6056-8F6B-589DBC9CE1B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6411948-835F-4F65-04EE-C212ACE19DE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642BC4E3-37F8-0BB9-CF94-78BC6B080B7A}"/>
              </a:ext>
            </a:extLst>
          </p:cNvPr>
          <p:cNvCxnSpPr>
            <a:cxnSpLocks/>
          </p:cNvCxnSpPr>
          <p:nvPr/>
        </p:nvCxnSpPr>
        <p:spPr>
          <a:xfrm flipH="1">
            <a:off x="4572000" y="1089681"/>
            <a:ext cx="46156" cy="554243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itre 1">
            <a:extLst>
              <a:ext uri="{FF2B5EF4-FFF2-40B4-BE49-F238E27FC236}">
                <a16:creationId xmlns:a16="http://schemas.microsoft.com/office/drawing/2014/main" id="{43871C74-31E4-CB71-3F09-1695D9840EB2}"/>
              </a:ext>
            </a:extLst>
          </p:cNvPr>
          <p:cNvSpPr txBox="1">
            <a:spLocks/>
          </p:cNvSpPr>
          <p:nvPr/>
        </p:nvSpPr>
        <p:spPr>
          <a:xfrm>
            <a:off x="3584599" y="260356"/>
            <a:ext cx="3154322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9EC7CAA-1496-BECB-2847-42CDF3B27E9B}"/>
                  </a:ext>
                </a:extLst>
              </p:cNvPr>
              <p:cNvSpPr txBox="1"/>
              <p:nvPr/>
            </p:nvSpPr>
            <p:spPr>
              <a:xfrm>
                <a:off x="6193191" y="2147104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9EC7CAA-1496-BECB-2847-42CDF3B27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3191" y="2147104"/>
                <a:ext cx="1366336" cy="12720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ZoneTexte 29">
            <a:extLst>
              <a:ext uri="{FF2B5EF4-FFF2-40B4-BE49-F238E27FC236}">
                <a16:creationId xmlns:a16="http://schemas.microsoft.com/office/drawing/2014/main" id="{B3532970-B98D-8A34-F056-EE8A482F96A2}"/>
              </a:ext>
            </a:extLst>
          </p:cNvPr>
          <p:cNvSpPr txBox="1"/>
          <p:nvPr/>
        </p:nvSpPr>
        <p:spPr>
          <a:xfrm rot="10800000">
            <a:off x="6645112" y="2403481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7B44B8AC-CDEB-A51B-DFA5-1794E757AA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9019" y="4120224"/>
            <a:ext cx="1440000" cy="144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0D9ADB96-6521-8796-6C36-C4FC2F438A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3892" y="4120224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99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01171E-48BE-7879-B02C-DE0E648A5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447" y="1438071"/>
            <a:ext cx="2786466" cy="177867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90B365-64AD-E046-248A-287728AF1D0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0B678F-CC8C-D6B3-0CE1-84CEEC47B34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674241A1-61EB-DCE0-2BB1-E2CC8F654E90}"/>
              </a:ext>
            </a:extLst>
          </p:cNvPr>
          <p:cNvCxnSpPr>
            <a:cxnSpLocks/>
          </p:cNvCxnSpPr>
          <p:nvPr/>
        </p:nvCxnSpPr>
        <p:spPr>
          <a:xfrm>
            <a:off x="4572000" y="382195"/>
            <a:ext cx="0" cy="62499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itre 1">
            <a:extLst>
              <a:ext uri="{FF2B5EF4-FFF2-40B4-BE49-F238E27FC236}">
                <a16:creationId xmlns:a16="http://schemas.microsoft.com/office/drawing/2014/main" id="{F72D0BF8-288C-625D-249A-FA1F6E05CF32}"/>
              </a:ext>
            </a:extLst>
          </p:cNvPr>
          <p:cNvSpPr txBox="1">
            <a:spLocks/>
          </p:cNvSpPr>
          <p:nvPr/>
        </p:nvSpPr>
        <p:spPr>
          <a:xfrm>
            <a:off x="1191730" y="536363"/>
            <a:ext cx="3462644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Trouve le nombre représenté.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2B180E09-1015-5D21-6518-895989909DFE}"/>
              </a:ext>
            </a:extLst>
          </p:cNvPr>
          <p:cNvSpPr txBox="1">
            <a:spLocks/>
          </p:cNvSpPr>
          <p:nvPr/>
        </p:nvSpPr>
        <p:spPr>
          <a:xfrm>
            <a:off x="4597913" y="525533"/>
            <a:ext cx="3913074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Recopie avec le symbole </a:t>
            </a:r>
          </a:p>
          <a:p>
            <a:r>
              <a:rPr lang="fr-FR" sz="2800" dirty="0"/>
              <a:t>&lt; ou &gt;. 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700DD343-FEAE-F151-DFE1-2A199FFEE0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" y="3988967"/>
            <a:ext cx="1763487" cy="177141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1521FBDF-58E5-A196-28FC-7E8CB4541DF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76" y="4209967"/>
            <a:ext cx="297643" cy="286195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5F6370B4-9029-8DAB-2034-4F539848AC7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776" y="4630820"/>
            <a:ext cx="297643" cy="286195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CD4FEE6-6425-E870-0FB5-5958DE732D7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077" y="4223242"/>
            <a:ext cx="297643" cy="286195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44FBBE88-B758-79F0-07B5-F1CB3ABE762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834" y="4630819"/>
            <a:ext cx="297643" cy="286195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E506D9D-BD3C-3885-6160-BD097B83CDD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52" y="4223242"/>
            <a:ext cx="297643" cy="2861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DE925189-49D6-6926-A8DE-D1E7EDF9BA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52" y="4630818"/>
            <a:ext cx="297643" cy="286195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88B243F1-A993-9DCB-26AD-9564B2A9C12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27" y="4223242"/>
            <a:ext cx="297643" cy="286195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435086E1-CFE9-8336-3772-9F6A27BA4D4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26" y="4630818"/>
            <a:ext cx="297643" cy="286195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C3CAAF3D-0D15-4131-4C8D-BDB309B1B17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005" y="4437780"/>
            <a:ext cx="297643" cy="2861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72D4628F-AA30-ADEC-3F3B-27AD5D8796AA}"/>
                  </a:ext>
                </a:extLst>
              </p:cNvPr>
              <p:cNvSpPr txBox="1"/>
              <p:nvPr/>
            </p:nvSpPr>
            <p:spPr>
              <a:xfrm>
                <a:off x="6140277" y="279296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72D4628F-AA30-ADEC-3F3B-27AD5D8796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0277" y="2792960"/>
                <a:ext cx="1678921" cy="12720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11818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183</TotalTime>
  <Words>160</Words>
  <Application>Microsoft Office PowerPoint</Application>
  <PresentationFormat>Affichage à l'écran 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Webdings</vt:lpstr>
      <vt:lpstr>Thème Office</vt:lpstr>
      <vt:lpstr>Présentation PowerPoint</vt:lpstr>
      <vt:lpstr>Observe.</vt:lpstr>
      <vt:lpstr>Trouve le nombre représenté.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38</cp:revision>
  <dcterms:created xsi:type="dcterms:W3CDTF">2023-02-07T14:55:57Z</dcterms:created>
  <dcterms:modified xsi:type="dcterms:W3CDTF">2025-09-14T10:08:59Z</dcterms:modified>
</cp:coreProperties>
</file>